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441" autoAdjust="0"/>
  </p:normalViewPr>
  <p:slideViewPr>
    <p:cSldViewPr snapToGrid="0">
      <p:cViewPr varScale="1">
        <p:scale>
          <a:sx n="92" d="100"/>
          <a:sy n="92" d="100"/>
        </p:scale>
        <p:origin x="43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389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1090D-E46C-4C97-B60E-6BE94CED148D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839C1-0888-4C9C-A51B-7EC855043C3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0633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Wachten tot iedereen zit.</a:t>
            </a:r>
            <a:b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Projector aanzetten.</a:t>
            </a:r>
            <a:b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Welkom aan iedereen, in het bijzonder aan de speciale gasten, mevr. Daelemans en mr. </a:t>
            </a:r>
            <a:r>
              <a:rPr lang="nl-BE" dirty="0" err="1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Vereecke</a:t>
            </a: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.</a:t>
            </a:r>
            <a:b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Mezelf voorstellen: naam, positie in bedrijf.</a:t>
            </a:r>
            <a:b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</a:b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“Ik zal u vandaag een overzicht geven van de jaarprestaties van ERF </a:t>
            </a:r>
            <a:r>
              <a:rPr lang="nl-BE" dirty="0" err="1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Logistics</a:t>
            </a:r>
            <a:r>
              <a:rPr lang="nl-BE" dirty="0">
                <a:effectLst/>
                <a:ea typeface="Century Gothic" panose="020B0502020202020204" pitchFamily="34" charset="0"/>
                <a:cs typeface="Times New Roman" panose="02020603050405020304" pitchFamily="18" charset="0"/>
              </a:rPr>
              <a:t>”</a:t>
            </a:r>
            <a:endParaRPr lang="nl-BE" sz="10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E839C1-0888-4C9C-A51B-7EC855043C3A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4892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93EBC2-7A91-9C80-28C4-E793850ACD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1D4A75B-BF8A-88E4-B765-C06C2ABA39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00C429A-D151-9388-C63E-D7F7EF237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DEF44E-608B-45F9-60A7-A43B7CD43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50F060-3CB2-0576-73D0-3CE0C3109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8756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71A1DE-9615-A731-0680-984EF6A68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C4CDBC2-50B6-43F3-3DA6-8FD67674A2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77B6EB-1974-9056-BD2B-1FB84CA21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7DBE5B-6947-C208-609F-053BA5DD8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BE567FC-5171-A43E-F1C8-15CAF3361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4139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6AB3586-A7FE-ADA2-D6CF-7FC661D7C2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15E0FE4-DCB4-CFAF-D94A-AEF4CC6D7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764CB1-8691-32C9-CC5D-03DC605DD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BFF7E81-6DDA-CDD1-A752-A8D7631619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1639AB-55E4-FAB5-1DB8-7C74BCFF3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6238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8EBFEB-0A6D-3230-5F56-C6324759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9A6F88-3B09-D4A5-B4F9-EAB18795B4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A981390-5A13-59A5-1B06-02F634A94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CC7133-31CB-47A1-2A11-F06528CF3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B0A707-3A72-0212-46C1-02F1CDB9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0139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DED14E-C3BB-50B4-241C-D41639833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7F9C480-54DD-34FB-3C65-83AB8705F4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A31F9F-C65A-167D-1E51-38D3A7A95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045A8D9-262B-B077-A4D5-300EAEC8E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2139FC-8501-98CB-2727-83F5D9525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56273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70AC33-DB69-4D41-CA05-182336B9C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B032A1-7D63-7703-481A-D1BEDC3B93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35437FE-F754-7821-D1EA-37A20A7360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B4F8ABA-969C-B47C-6140-4BD3C9635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3E9F90E-93EC-3338-7349-5E740A49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5BF396E-850A-D589-0532-CCB202EBA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12426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C17709-4EE3-0004-93EC-EAB6191E8E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56BB062-ED0F-DCCA-B0FD-82E31F393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3037E8A-4AB0-9C87-4655-9E0FC379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2AC7D5-1E97-7DDB-717D-1587C019D1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50FE55D-ED62-BF05-EF99-A69E77ACD4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27FD42D-B4CB-7198-29A0-EFA85C64F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47B9EA-9E4D-31A7-E28E-AE9B0DBBC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9F090C7-FED4-089B-3166-A3D1A8F71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2770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BF0F14-9E5D-63DC-B75F-955DE1940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D16D2586-2BAA-E851-647B-9E992C111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D6211B4F-AC0A-D41E-C7A8-9D32E665E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5B79B80-0590-A1CC-C808-2DE37FB1E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66765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A9410D5-B597-8FED-34F5-F3F55598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9C8AC93-50B4-F73A-9775-D3407C2D5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DDA407A9-42E6-E825-855E-7CBB98D6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4840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59B960-4C58-DBAF-0637-AF19E3B06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96D24DF-D2A1-3CF7-0E9C-35BC2F8BE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DCE601B-8E3B-9DD8-66E8-70E77A3559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A55C85E-E170-34AC-704C-19B86577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5898B19-25BC-7AEA-70F3-D93D7B8F9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CA786FC-AD8C-6206-6DF6-4C0D0EC3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35539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884504-1F36-588C-BFDF-E94FB333E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D6CE895-123F-EEB8-2E8C-12CD08E36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C7FD596-5719-3219-5E7B-32C3282C4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7276341-C7CC-778C-E2DE-C95CF8462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962CA9B-A36B-91E0-ABB7-CDEE9A52A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603FC5-4405-84DF-3D45-7A6D7EB54C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1441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3C1B7FC-901E-CA54-40AD-A3C11BB82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634E63-054F-0615-D560-BCA2451AFB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16896E2-BF54-CD66-924D-431044F331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AA316-56DA-4E97-BB89-FF56430281F9}" type="datetimeFigureOut">
              <a:rPr lang="nl-BE" smtClean="0"/>
              <a:t>11/09/2022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9CD5E0A-A035-9F93-FF83-F604686175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DE6E24-9AEB-F383-8FCF-890F69952E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E8675-9A5B-4540-ABDD-893B0FDC232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20619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B2663C-40E2-4921-89E6-E41E12031A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/>
              <a:t>ERF </a:t>
            </a:r>
            <a:r>
              <a:rPr lang="nl-BE"/>
              <a:t>Logistics</a:t>
            </a:r>
            <a:endParaRPr lang="nl-BE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AF5D91-8C39-76A3-E1DF-D3DD4824D7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/>
              <a:t>Jaaroverzicht</a:t>
            </a:r>
          </a:p>
        </p:txBody>
      </p:sp>
    </p:spTree>
    <p:extLst>
      <p:ext uri="{BB962C8B-B14F-4D97-AF65-F5344CB8AC3E}">
        <p14:creationId xmlns:p14="http://schemas.microsoft.com/office/powerpoint/2010/main" val="422985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F7C629-D6E1-A7E5-BC81-CE1EABEC2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Jaaroverzicht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74BB15-03EC-D1B7-BBD7-3BB97399B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Balans</a:t>
            </a:r>
          </a:p>
          <a:p>
            <a:r>
              <a:rPr lang="nl-BE" dirty="0"/>
              <a:t>Plannen</a:t>
            </a:r>
          </a:p>
          <a:p>
            <a:pPr lvl="1"/>
            <a:r>
              <a:rPr lang="nl-BE" dirty="0"/>
              <a:t>op korte termijn</a:t>
            </a:r>
          </a:p>
          <a:p>
            <a:pPr lvl="1"/>
            <a:r>
              <a:rPr lang="nl-BE" dirty="0"/>
              <a:t>op lange termijn</a:t>
            </a:r>
          </a:p>
          <a:p>
            <a:pPr lvl="0"/>
            <a:r>
              <a:rPr lang="nl-BE" dirty="0"/>
              <a:t>Wijzigingen</a:t>
            </a:r>
          </a:p>
          <a:p>
            <a:pPr lvl="0"/>
            <a:r>
              <a:rPr lang="nl-BE" dirty="0"/>
              <a:t>Varia</a:t>
            </a:r>
            <a:r>
              <a:rPr lang="nl-BE" baseline="0" dirty="0"/>
              <a:t> en rondvraag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163631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5C0FC0-08ED-3C2B-88CC-35485CAC9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Balans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55707D-6E9F-2961-8390-C6DC327ADF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Brutowinst: stijging met 12,3 %</a:t>
            </a:r>
          </a:p>
          <a:p>
            <a:r>
              <a:rPr lang="nl-BE" sz="28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Nettowinst: stijging met 8,7 %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2222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4CD4E2-65D2-8D41-91C3-304DF6625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Wijzigingen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A6FC697-51A8-4A1F-7AAB-4489EE2A191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BE" dirty="0"/>
              <a:t>Ritten naar Aken vanaf volgende maand</a:t>
            </a:r>
          </a:p>
          <a:p>
            <a:r>
              <a:rPr lang="nl-BE" dirty="0"/>
              <a:t>Geen vloeistoffenvervoer meer vanaf 12 december</a:t>
            </a:r>
          </a:p>
          <a:p>
            <a:r>
              <a:rPr lang="nl-BE" dirty="0"/>
              <a:t>Strengere controle op tachograaf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4F90EF-884B-69F5-8CC8-69CCBFDE35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BE" dirty="0"/>
              <a:t>Nieuwe klant met veel vervoer binnenland</a:t>
            </a:r>
          </a:p>
          <a:p>
            <a:r>
              <a:rPr lang="nl-BE" dirty="0"/>
              <a:t>KCST wenst niet meer met ons samen te werken</a:t>
            </a:r>
          </a:p>
          <a:p>
            <a:r>
              <a:rPr lang="nl-BE" dirty="0"/>
              <a:t>Nieuwbouw op schema</a:t>
            </a:r>
          </a:p>
        </p:txBody>
      </p:sp>
    </p:spTree>
    <p:extLst>
      <p:ext uri="{BB962C8B-B14F-4D97-AF65-F5344CB8AC3E}">
        <p14:creationId xmlns:p14="http://schemas.microsoft.com/office/powerpoint/2010/main" val="302622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B2CA06-8626-2B1C-453A-C71DF34E5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Plannen op korte termijn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D6A6EB-A0E3-0E19-EB6D-EC9E30D6D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Samenwerking met nieuwe Duitse partner intensifiëren</a:t>
            </a:r>
          </a:p>
          <a:p>
            <a:r>
              <a:rPr lang="nl-BE" dirty="0"/>
              <a:t>Koper zoeken voor vrachtwagens voor vloeistoffenvervoer</a:t>
            </a:r>
          </a:p>
        </p:txBody>
      </p:sp>
    </p:spTree>
    <p:extLst>
      <p:ext uri="{BB962C8B-B14F-4D97-AF65-F5344CB8AC3E}">
        <p14:creationId xmlns:p14="http://schemas.microsoft.com/office/powerpoint/2010/main" val="2932059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6F2569-71BC-2BDF-A6D2-6A6DD7299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Plannen op lange termijn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3C0E1C-7393-CBF0-0E3B-E336CCFDC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Bouwen van</a:t>
            </a:r>
          </a:p>
          <a:p>
            <a:r>
              <a:rPr lang="nl-BE" dirty="0"/>
              <a:t>conciërgewoning</a:t>
            </a:r>
          </a:p>
          <a:p>
            <a:r>
              <a:rPr lang="nl-BE" dirty="0"/>
              <a:t>magazijn</a:t>
            </a:r>
          </a:p>
          <a:p>
            <a:r>
              <a:rPr lang="nl-BE" dirty="0"/>
              <a:t>parking</a:t>
            </a:r>
          </a:p>
        </p:txBody>
      </p:sp>
    </p:spTree>
    <p:extLst>
      <p:ext uri="{BB962C8B-B14F-4D97-AF65-F5344CB8AC3E}">
        <p14:creationId xmlns:p14="http://schemas.microsoft.com/office/powerpoint/2010/main" val="3530010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6F2AD8-FEA9-1D07-00BF-B5F4A1325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Conciërgewoning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551A15-2153-CB13-DA5F-5DECC64CB9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749499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89E09-79C0-91F3-89CE-7DF8BD25E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Varia en rondvraag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070E45-1C6D-CA93-5461-99BF9591B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166408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150</Words>
  <Application>Microsoft Office PowerPoint</Application>
  <PresentationFormat>Breedbeeld</PresentationFormat>
  <Paragraphs>31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ERF Logistics</vt:lpstr>
      <vt:lpstr>Jaaroverzicht</vt:lpstr>
      <vt:lpstr>Balans</vt:lpstr>
      <vt:lpstr>Wijzigingen</vt:lpstr>
      <vt:lpstr>Plannen op korte termijn</vt:lpstr>
      <vt:lpstr>Plannen op lange termijn</vt:lpstr>
      <vt:lpstr>Conciërgewoning</vt:lpstr>
      <vt:lpstr>Varia en rondvraag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ERF Logistics</dc:title>
  <dc:creator>Astrid Ramakers</dc:creator>
  <cp:lastModifiedBy>Astrid Ramakers</cp:lastModifiedBy>
  <cp:revision>4</cp:revision>
  <dcterms:created xsi:type="dcterms:W3CDTF">2022-09-10T06:25:47Z</dcterms:created>
  <dcterms:modified xsi:type="dcterms:W3CDTF">2022-09-11T06:35:03Z</dcterms:modified>
</cp:coreProperties>
</file>